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roadmap_q4_202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7613" y="182880"/>
            <a:ext cx="9576469" cy="64922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